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69" r:id="rId4"/>
    <p:sldId id="270" r:id="rId5"/>
    <p:sldId id="271" r:id="rId6"/>
    <p:sldId id="272" r:id="rId7"/>
    <p:sldId id="273" r:id="rId8"/>
    <p:sldId id="276" r:id="rId9"/>
    <p:sldId id="279" r:id="rId10"/>
    <p:sldId id="274" r:id="rId11"/>
    <p:sldId id="277" r:id="rId12"/>
    <p:sldId id="27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450619-B6F6-4D37-A8A2-A001E56B3358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883ED9-C295-4905-A2BA-4B764537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263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05-Sep-18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27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05-Sep-18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05-Sep-18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05-Sep-18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05-Sep-18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05-Sep-18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05-Sep-18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>
            <a:noAutofit/>
          </a:bodyPr>
          <a:lstStyle/>
          <a:p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WP6.</a:t>
            </a:r>
            <a:r>
              <a:rPr lang="sr-Latn-RS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Promotional activity for </a:t>
            </a:r>
            <a:r>
              <a:rPr lang="sr-Latn-RS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student enrolment</a:t>
            </a:r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bs-Latn-BA" sz="23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WP6.4 Promotional activity for trainings </a:t>
            </a:r>
            <a:endParaRPr lang="bs-Latn-BA" sz="2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Milan Gocić</a:t>
            </a:r>
          </a:p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Ljiljana Jevremović</a:t>
            </a:r>
          </a:p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of Niš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Fourth Project Management Committee meeting/ 6</a:t>
            </a:r>
            <a:r>
              <a:rPr lang="en-GB" sz="1800" baseline="30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September 2018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6" name="Picture 15" descr="http://rewbc.ni.ac.rs/wp-content/uploads/2016/02/University-NI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10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sr-Latn-RS" sz="36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To do list</a:t>
            </a:r>
            <a:r>
              <a:rPr lang="nl-BE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l-BE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>
            <a:noAutofit/>
          </a:bodyPr>
          <a:lstStyle/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Each WB HEI should print leaflet for promotion master curricula (5000x) and brochure (20 pages, 500x) in line with the planned budget. 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Organize </a:t>
            </a: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info days</a:t>
            </a:r>
            <a:r>
              <a:rPr lang="en-U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 or meetings with </a:t>
            </a: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future students in secondary schools and promote master curricula using media (printed, on-line, TV or radio)</a:t>
            </a:r>
            <a:endParaRPr lang="en-U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Organize round-tables or meetings with relevant stakeholders (red cross, fire brigades, police, emergency agencies, representatives of municipalities)</a:t>
            </a:r>
          </a:p>
          <a:p>
            <a:pPr algn="just" eaLnBrk="0" hangingPunct="0">
              <a:buFontTx/>
              <a:buChar char="•"/>
              <a:defRPr/>
            </a:pPr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Write report related to training and master curricula promotion</a:t>
            </a:r>
            <a:endParaRPr lang="en-U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lvl="1" eaLnBrk="0" hangingPunct="0">
              <a:buNone/>
              <a:defRPr/>
            </a:pPr>
            <a:endParaRPr lang="en-US" sz="2400" kern="0" dirty="0" smtClean="0"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38200" y="1447800"/>
          <a:ext cx="7543802" cy="4343400"/>
        </p:xfrm>
        <a:graphic>
          <a:graphicData uri="http://schemas.openxmlformats.org/drawingml/2006/table">
            <a:tbl>
              <a:tblPr/>
              <a:tblGrid>
                <a:gridCol w="1521068"/>
                <a:gridCol w="1469404"/>
                <a:gridCol w="1565896"/>
                <a:gridCol w="1565896"/>
                <a:gridCol w="1421538"/>
              </a:tblGrid>
              <a:tr h="4826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HEI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Leaflet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Brochure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Designed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Printed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Designed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Printed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UNI</a:t>
                      </a: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KPA</a:t>
                      </a: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UPKM</a:t>
                      </a: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UNSA</a:t>
                      </a: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UBL</a:t>
                      </a: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TCASU</a:t>
                      </a: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UNID</a:t>
                      </a: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8" marR="66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7188" y="1285875"/>
            <a:ext cx="8572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nl-BE" sz="2800" b="1" dirty="0" smtClean="0">
                <a:latin typeface="Times New Roman" pitchFamily="18" charset="0"/>
                <a:cs typeface="Times New Roman" pitchFamily="18" charset="0"/>
              </a:rPr>
              <a:t>Sub-Contrating</a:t>
            </a: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sz="2800" b="1" dirty="0" smtClean="0">
                <a:latin typeface="Times New Roman" pitchFamily="18" charset="0"/>
                <a:cs typeface="Times New Roman" pitchFamily="18" charset="0"/>
              </a:rPr>
              <a:t>Supporting </a:t>
            </a:r>
            <a:r>
              <a:rPr lang="nl-BE" sz="2800" b="1" dirty="0">
                <a:latin typeface="Times New Roman" pitchFamily="18" charset="0"/>
                <a:cs typeface="Times New Roman" pitchFamily="18" charset="0"/>
              </a:rPr>
              <a:t>documents</a:t>
            </a:r>
          </a:p>
          <a:p>
            <a:pPr algn="just"/>
            <a:endParaRPr lang="en-US" sz="2400" dirty="0">
              <a:latin typeface="Calibri" pitchFamily="34" charset="0"/>
            </a:endParaRPr>
          </a:p>
          <a:p>
            <a:pPr algn="just"/>
            <a:endParaRPr lang="sr-Latn-R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Invoices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subcontracts and bank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statements </a:t>
            </a:r>
            <a:r>
              <a:rPr lang="en-GB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Certified copy</a:t>
            </a:r>
            <a:endParaRPr lang="nl-BE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Certificate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38250"/>
            <a:ext cx="8001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training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1133475"/>
            <a:ext cx="80962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training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1143000"/>
            <a:ext cx="81153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training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" y="1171575"/>
            <a:ext cx="80867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training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00150"/>
            <a:ext cx="80772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master curricula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5400"/>
            <a:ext cx="75628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master curricula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95400"/>
            <a:ext cx="74390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Brochure for master curricula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149846"/>
            <a:ext cx="7924800" cy="56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2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341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Development of master curricula for natural disasters risk management in Western Balkan countries</vt:lpstr>
      <vt:lpstr>Certificate</vt:lpstr>
      <vt:lpstr>Leaflet for training</vt:lpstr>
      <vt:lpstr>Leaflet for training</vt:lpstr>
      <vt:lpstr>Leaflet for training</vt:lpstr>
      <vt:lpstr>Leaflet for training</vt:lpstr>
      <vt:lpstr>Leaflet for master curricula</vt:lpstr>
      <vt:lpstr>Leaflet for master curricula</vt:lpstr>
      <vt:lpstr>Brochure for master curricula</vt:lpstr>
      <vt:lpstr>To do list 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Milan</cp:lastModifiedBy>
  <cp:revision>58</cp:revision>
  <dcterms:created xsi:type="dcterms:W3CDTF">2006-08-16T00:00:00Z</dcterms:created>
  <dcterms:modified xsi:type="dcterms:W3CDTF">2018-09-05T13:02:11Z</dcterms:modified>
</cp:coreProperties>
</file>